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4"/>
  </p:sldMasterIdLst>
  <p:notesMasterIdLst>
    <p:notesMasterId r:id="rId11"/>
  </p:notesMasterIdLst>
  <p:sldIdLst>
    <p:sldId id="256" r:id="rId5"/>
    <p:sldId id="258" r:id="rId6"/>
    <p:sldId id="263" r:id="rId7"/>
    <p:sldId id="264" r:id="rId8"/>
    <p:sldId id="261" r:id="rId9"/>
    <p:sldId id="265" r:id="rId10"/>
  </p:sldIdLst>
  <p:sldSz cx="9906000" cy="6858000" type="A4"/>
  <p:notesSz cx="6788150" cy="9923463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나눔스퀘어" panose="020B0600000101010101" pitchFamily="50" charset="-127"/>
      <p:regular r:id="rId16"/>
    </p:embeddedFont>
    <p:embeddedFont>
      <p:font typeface="나눔스퀘어 ExtraBold" panose="020B0600000101010101" pitchFamily="50" charset="-127"/>
      <p:bold r:id="rId17"/>
    </p:embeddedFont>
    <p:embeddedFont>
      <p:font typeface="맑은 고딕" panose="020B0503020000020004" pitchFamily="50" charset="-127"/>
      <p:regular r:id="rId18"/>
      <p:bold r:id="rId19"/>
    </p:embeddedFont>
    <p:embeddedFont>
      <p:font typeface="에스코어 드림 5 Medium" panose="020B0503030302020204" pitchFamily="34" charset="-127"/>
      <p:regular r:id="rId20"/>
    </p:embeddedFont>
    <p:embeddedFont>
      <p:font typeface="에스코어 드림 8 Heavy" panose="020B0903030302020204" pitchFamily="34" charset="-127"/>
      <p:bold r:id="rId21"/>
    </p:embeddedFont>
  </p:embeddedFontLst>
  <p:defaultTextStyle>
    <a:defPPr>
      <a:defRPr lang="en-US"/>
    </a:defPPr>
    <a:lvl1pPr marL="0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40" userDrawn="1">
          <p15:clr>
            <a:srgbClr val="A4A3A4"/>
          </p15:clr>
        </p15:guide>
        <p15:guide id="2" pos="1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 " initials="" lastIdx="1" clrIdx="0">
    <p:extLst>
      <p:ext uri="{19B8F6BF-5375-455C-9EA6-DF929625EA0E}">
        <p15:presenceInfo xmlns:p15="http://schemas.microsoft.com/office/powerpoint/2012/main" userId=" 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446" y="156"/>
      </p:cViewPr>
      <p:guideLst>
        <p:guide orient="horz" pos="1440"/>
        <p:guide pos="15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10.fntdata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 " userId="34a55420-b570-41a2-9e70-591ab70b02b5" providerId="ADAL" clId="{6B6137D0-7107-4467-9850-1A425107E899}"/>
    <pc:docChg chg="modSld">
      <pc:chgData name=" " userId="34a55420-b570-41a2-9e70-591ab70b02b5" providerId="ADAL" clId="{6B6137D0-7107-4467-9850-1A425107E899}" dt="2021-08-09T05:49:45.259" v="218"/>
      <pc:docMkLst>
        <pc:docMk/>
      </pc:docMkLst>
      <pc:sldChg chg="modSp">
        <pc:chgData name=" " userId="34a55420-b570-41a2-9e70-591ab70b02b5" providerId="ADAL" clId="{6B6137D0-7107-4467-9850-1A425107E899}" dt="2021-08-09T05:47:49.664" v="141" actId="207"/>
        <pc:sldMkLst>
          <pc:docMk/>
          <pc:sldMk cId="0" sldId="256"/>
        </pc:sldMkLst>
        <pc:spChg chg="mod">
          <ac:chgData name=" " userId="34a55420-b570-41a2-9e70-591ab70b02b5" providerId="ADAL" clId="{6B6137D0-7107-4467-9850-1A425107E899}" dt="2021-08-09T05:47:46.323" v="140" actId="207"/>
          <ac:spMkLst>
            <pc:docMk/>
            <pc:sldMk cId="0" sldId="256"/>
            <ac:spMk id="5" creationId="{00000000-0000-0000-0000-000000000000}"/>
          </ac:spMkLst>
        </pc:spChg>
        <pc:spChg chg="mod">
          <ac:chgData name=" " userId="34a55420-b570-41a2-9e70-591ab70b02b5" providerId="ADAL" clId="{6B6137D0-7107-4467-9850-1A425107E899}" dt="2021-08-09T05:47:49.664" v="141" actId="207"/>
          <ac:spMkLst>
            <pc:docMk/>
            <pc:sldMk cId="0" sldId="256"/>
            <ac:spMk id="19" creationId="{00000000-0000-0000-0000-000000000000}"/>
          </ac:spMkLst>
        </pc:spChg>
      </pc:sldChg>
      <pc:sldChg chg="modSp">
        <pc:chgData name=" " userId="34a55420-b570-41a2-9e70-591ab70b02b5" providerId="ADAL" clId="{6B6137D0-7107-4467-9850-1A425107E899}" dt="2021-08-09T05:49:45.259" v="218"/>
        <pc:sldMkLst>
          <pc:docMk/>
          <pc:sldMk cId="0" sldId="258"/>
        </pc:sldMkLst>
        <pc:graphicFrameChg chg="mod modGraphic">
          <ac:chgData name=" " userId="34a55420-b570-41a2-9e70-591ab70b02b5" providerId="ADAL" clId="{6B6137D0-7107-4467-9850-1A425107E899}" dt="2021-08-09T05:49:45.259" v="218"/>
          <ac:graphicFrameMkLst>
            <pc:docMk/>
            <pc:sldMk cId="0" sldId="258"/>
            <ac:graphicFrameMk id="12" creationId="{7E292C81-92BE-4BB5-8E0D-4DB7B9208CE4}"/>
          </ac:graphicFrameMkLst>
        </pc:graphicFrameChg>
      </pc:sldChg>
      <pc:sldChg chg="modSp">
        <pc:chgData name=" " userId="34a55420-b570-41a2-9e70-591ab70b02b5" providerId="ADAL" clId="{6B6137D0-7107-4467-9850-1A425107E899}" dt="2021-08-09T05:45:43.293" v="113" actId="1076"/>
        <pc:sldMkLst>
          <pc:docMk/>
          <pc:sldMk cId="3357772830" sldId="264"/>
        </pc:sldMkLst>
        <pc:spChg chg="mod">
          <ac:chgData name=" " userId="34a55420-b570-41a2-9e70-591ab70b02b5" providerId="ADAL" clId="{6B6137D0-7107-4467-9850-1A425107E899}" dt="2021-08-09T05:45:43.293" v="113" actId="1076"/>
          <ac:spMkLst>
            <pc:docMk/>
            <pc:sldMk cId="3357772830" sldId="264"/>
            <ac:spMk id="6" creationId="{CCCE9475-7EFA-47A9-8A7A-874295AA3C0E}"/>
          </ac:spMkLst>
        </pc:spChg>
      </pc:sldChg>
      <pc:sldChg chg="modSp">
        <pc:chgData name=" " userId="34a55420-b570-41a2-9e70-591ab70b02b5" providerId="ADAL" clId="{6B6137D0-7107-4467-9850-1A425107E899}" dt="2021-08-09T05:46:26.535" v="139" actId="20577"/>
        <pc:sldMkLst>
          <pc:docMk/>
          <pc:sldMk cId="2538432062" sldId="265"/>
        </pc:sldMkLst>
        <pc:graphicFrameChg chg="mod modGraphic">
          <ac:chgData name=" " userId="34a55420-b570-41a2-9e70-591ab70b02b5" providerId="ADAL" clId="{6B6137D0-7107-4467-9850-1A425107E899}" dt="2021-08-09T05:46:26.535" v="139" actId="20577"/>
          <ac:graphicFrameMkLst>
            <pc:docMk/>
            <pc:sldMk cId="2538432062" sldId="265"/>
            <ac:graphicFrameMk id="27" creationId="{7524BB0A-5C43-4EA9-B631-3A47085BA33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7B8F56-80AA-4BA2-81BA-BA7B996D07E9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4725" y="1239838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5200"/>
            <a:ext cx="5429250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6575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4925" y="9426575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DC133-260F-4396-9D7D-6E6076CA99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1565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5" y="1420283"/>
            <a:ext cx="421005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2590800"/>
            <a:ext cx="34671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7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95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42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90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38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85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33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81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62FA9-9318-4451-88B1-6D635A9CE676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8D63C5F6-084E-429F-B28B-1B10AA940F9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119" y="-112236"/>
            <a:ext cx="1902881" cy="95834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0927EF93-9F35-402D-A532-BA18150C7C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026242"/>
            <a:ext cx="2384169" cy="120073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1469-53B7-4F04-B270-A9FC1AAD8273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A7B1F0-3DE1-4357-A156-36B6CBD1499E}"/>
              </a:ext>
            </a:extLst>
          </p:cNvPr>
          <p:cNvSpPr txBox="1">
            <a:spLocks/>
          </p:cNvSpPr>
          <p:nvPr userDrawn="1"/>
        </p:nvSpPr>
        <p:spPr>
          <a:xfrm>
            <a:off x="8750300" y="0"/>
            <a:ext cx="1155700" cy="243417"/>
          </a:xfrm>
          <a:prstGeom prst="rect">
            <a:avLst/>
          </a:prstGeom>
        </p:spPr>
        <p:txBody>
          <a:bodyPr vert="horz" lIns="49530" tIns="24765" rIns="49530" bIns="24765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1393E5F-521B-4CAD-9D3A-AE923D912DCE}" type="slidenum">
              <a:rPr lang="en-US" sz="1100" smtClean="0"/>
              <a:pPr/>
              <a:t>‹#›</a:t>
            </a:fld>
            <a:endParaRPr lang="en-US" sz="1100" dirty="0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BE457F0D-5364-4DDF-965F-83E700FE059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119" y="-112236"/>
            <a:ext cx="1902881" cy="95834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253" y="2937934"/>
            <a:ext cx="4210050" cy="908050"/>
          </a:xfrm>
        </p:spPr>
        <p:txBody>
          <a:bodyPr anchor="t"/>
          <a:lstStyle>
            <a:lvl1pPr algn="l">
              <a:defRPr sz="21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1253" y="1937809"/>
            <a:ext cx="4210050" cy="1000125"/>
          </a:xfrm>
        </p:spPr>
        <p:txBody>
          <a:bodyPr anchor="b"/>
          <a:lstStyle>
            <a:lvl1pPr marL="0" indent="0">
              <a:buNone/>
              <a:defRPr sz="1083">
                <a:solidFill>
                  <a:schemeClr val="tx1">
                    <a:tint val="75000"/>
                  </a:schemeClr>
                </a:solidFill>
              </a:defRPr>
            </a:lvl1pPr>
            <a:lvl2pPr marL="247665" indent="0">
              <a:buNone/>
              <a:defRPr sz="975">
                <a:solidFill>
                  <a:schemeClr val="tx1">
                    <a:tint val="75000"/>
                  </a:schemeClr>
                </a:solidFill>
              </a:defRPr>
            </a:lvl2pPr>
            <a:lvl3pPr marL="495330" indent="0">
              <a:buNone/>
              <a:defRPr sz="867">
                <a:solidFill>
                  <a:schemeClr val="tx1">
                    <a:tint val="75000"/>
                  </a:schemeClr>
                </a:solidFill>
              </a:defRPr>
            </a:lvl3pPr>
            <a:lvl4pPr marL="742996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4pPr>
            <a:lvl5pPr marL="990661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5pPr>
            <a:lvl6pPr marL="1238326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6pPr>
            <a:lvl7pPr marL="1485991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7pPr>
            <a:lvl8pPr marL="1733657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8pPr>
            <a:lvl9pPr marL="1981322" indent="0">
              <a:buNone/>
              <a:defRPr sz="7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30494-82CC-48FF-BE42-4A28EDC9A9CC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650" y="1066800"/>
            <a:ext cx="2187575" cy="3017309"/>
          </a:xfrm>
        </p:spPr>
        <p:txBody>
          <a:bodyPr/>
          <a:lstStyle>
            <a:lvl1pPr>
              <a:defRPr sz="1517"/>
            </a:lvl1pPr>
            <a:lvl2pPr>
              <a:defRPr sz="1300"/>
            </a:lvl2pPr>
            <a:lvl3pPr>
              <a:defRPr sz="1083"/>
            </a:lvl3pPr>
            <a:lvl4pPr>
              <a:defRPr sz="975"/>
            </a:lvl4pPr>
            <a:lvl5pPr>
              <a:defRPr sz="975"/>
            </a:lvl5pPr>
            <a:lvl6pPr>
              <a:defRPr sz="975"/>
            </a:lvl6pPr>
            <a:lvl7pPr>
              <a:defRPr sz="975"/>
            </a:lvl7pPr>
            <a:lvl8pPr>
              <a:defRPr sz="975"/>
            </a:lvl8pPr>
            <a:lvl9pPr>
              <a:defRPr sz="9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7775" y="1066800"/>
            <a:ext cx="2187575" cy="3017309"/>
          </a:xfrm>
        </p:spPr>
        <p:txBody>
          <a:bodyPr/>
          <a:lstStyle>
            <a:lvl1pPr>
              <a:defRPr sz="1517"/>
            </a:lvl1pPr>
            <a:lvl2pPr>
              <a:defRPr sz="1300"/>
            </a:lvl2pPr>
            <a:lvl3pPr>
              <a:defRPr sz="1083"/>
            </a:lvl3pPr>
            <a:lvl4pPr>
              <a:defRPr sz="975"/>
            </a:lvl4pPr>
            <a:lvl5pPr>
              <a:defRPr sz="975"/>
            </a:lvl5pPr>
            <a:lvl6pPr>
              <a:defRPr sz="975"/>
            </a:lvl6pPr>
            <a:lvl7pPr>
              <a:defRPr sz="975"/>
            </a:lvl7pPr>
            <a:lvl8pPr>
              <a:defRPr sz="975"/>
            </a:lvl8pPr>
            <a:lvl9pPr>
              <a:defRPr sz="9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E2A4D-31EA-466B-ADC9-F872EAC56FDE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650" y="1023409"/>
            <a:ext cx="2188435" cy="42650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47665" indent="0">
              <a:buNone/>
              <a:defRPr sz="1083" b="1"/>
            </a:lvl2pPr>
            <a:lvl3pPr marL="495330" indent="0">
              <a:buNone/>
              <a:defRPr sz="975" b="1"/>
            </a:lvl3pPr>
            <a:lvl4pPr marL="742996" indent="0">
              <a:buNone/>
              <a:defRPr sz="867" b="1"/>
            </a:lvl4pPr>
            <a:lvl5pPr marL="990661" indent="0">
              <a:buNone/>
              <a:defRPr sz="867" b="1"/>
            </a:lvl5pPr>
            <a:lvl6pPr marL="1238326" indent="0">
              <a:buNone/>
              <a:defRPr sz="867" b="1"/>
            </a:lvl6pPr>
            <a:lvl7pPr marL="1485991" indent="0">
              <a:buNone/>
              <a:defRPr sz="867" b="1"/>
            </a:lvl7pPr>
            <a:lvl8pPr marL="1733657" indent="0">
              <a:buNone/>
              <a:defRPr sz="867" b="1"/>
            </a:lvl8pPr>
            <a:lvl9pPr marL="1981322" indent="0">
              <a:buNone/>
              <a:defRPr sz="8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" y="1449917"/>
            <a:ext cx="2188435" cy="2634192"/>
          </a:xfrm>
        </p:spPr>
        <p:txBody>
          <a:bodyPr/>
          <a:lstStyle>
            <a:lvl1pPr>
              <a:defRPr sz="1300"/>
            </a:lvl1pPr>
            <a:lvl2pPr>
              <a:defRPr sz="1083"/>
            </a:lvl2pPr>
            <a:lvl3pPr>
              <a:defRPr sz="975"/>
            </a:lvl3pPr>
            <a:lvl4pPr>
              <a:defRPr sz="867"/>
            </a:lvl4pPr>
            <a:lvl5pPr>
              <a:defRPr sz="867"/>
            </a:lvl5pPr>
            <a:lvl6pPr>
              <a:defRPr sz="867"/>
            </a:lvl6pPr>
            <a:lvl7pPr>
              <a:defRPr sz="867"/>
            </a:lvl7pPr>
            <a:lvl8pPr>
              <a:defRPr sz="867"/>
            </a:lvl8pPr>
            <a:lvl9pPr>
              <a:defRPr sz="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16055" y="1023409"/>
            <a:ext cx="2189295" cy="42650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47665" indent="0">
              <a:buNone/>
              <a:defRPr sz="1083" b="1"/>
            </a:lvl2pPr>
            <a:lvl3pPr marL="495330" indent="0">
              <a:buNone/>
              <a:defRPr sz="975" b="1"/>
            </a:lvl3pPr>
            <a:lvl4pPr marL="742996" indent="0">
              <a:buNone/>
              <a:defRPr sz="867" b="1"/>
            </a:lvl4pPr>
            <a:lvl5pPr marL="990661" indent="0">
              <a:buNone/>
              <a:defRPr sz="867" b="1"/>
            </a:lvl5pPr>
            <a:lvl6pPr marL="1238326" indent="0">
              <a:buNone/>
              <a:defRPr sz="867" b="1"/>
            </a:lvl6pPr>
            <a:lvl7pPr marL="1485991" indent="0">
              <a:buNone/>
              <a:defRPr sz="867" b="1"/>
            </a:lvl7pPr>
            <a:lvl8pPr marL="1733657" indent="0">
              <a:buNone/>
              <a:defRPr sz="867" b="1"/>
            </a:lvl8pPr>
            <a:lvl9pPr marL="1981322" indent="0">
              <a:buNone/>
              <a:defRPr sz="8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16055" y="1449917"/>
            <a:ext cx="2189295" cy="2634192"/>
          </a:xfrm>
        </p:spPr>
        <p:txBody>
          <a:bodyPr/>
          <a:lstStyle>
            <a:lvl1pPr>
              <a:defRPr sz="1300"/>
            </a:lvl1pPr>
            <a:lvl2pPr>
              <a:defRPr sz="1083"/>
            </a:lvl2pPr>
            <a:lvl3pPr>
              <a:defRPr sz="975"/>
            </a:lvl3pPr>
            <a:lvl4pPr>
              <a:defRPr sz="867"/>
            </a:lvl4pPr>
            <a:lvl5pPr>
              <a:defRPr sz="867"/>
            </a:lvl5pPr>
            <a:lvl6pPr>
              <a:defRPr sz="867"/>
            </a:lvl6pPr>
            <a:lvl7pPr>
              <a:defRPr sz="867"/>
            </a:lvl7pPr>
            <a:lvl8pPr>
              <a:defRPr sz="867"/>
            </a:lvl8pPr>
            <a:lvl9pPr>
              <a:defRPr sz="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59827-399F-4803-B3E6-0084DA61D7C0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D9069-76BE-47E3-A967-6B19F324FF05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EFF00-CE69-4A75-8886-C5038E3C91BF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182033"/>
            <a:ext cx="1629503" cy="774700"/>
          </a:xfrm>
        </p:spPr>
        <p:txBody>
          <a:bodyPr anchor="b"/>
          <a:lstStyle>
            <a:lvl1pPr algn="l">
              <a:defRPr sz="108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6485" y="182034"/>
            <a:ext cx="2768865" cy="3902075"/>
          </a:xfrm>
        </p:spPr>
        <p:txBody>
          <a:bodyPr/>
          <a:lstStyle>
            <a:lvl1pPr>
              <a:defRPr sz="1733"/>
            </a:lvl1pPr>
            <a:lvl2pPr>
              <a:defRPr sz="1517"/>
            </a:lvl2pPr>
            <a:lvl3pPr>
              <a:defRPr sz="1300"/>
            </a:lvl3pPr>
            <a:lvl4pPr>
              <a:defRPr sz="1083"/>
            </a:lvl4pPr>
            <a:lvl5pPr>
              <a:defRPr sz="1083"/>
            </a:lvl5pPr>
            <a:lvl6pPr>
              <a:defRPr sz="1083"/>
            </a:lvl6pPr>
            <a:lvl7pPr>
              <a:defRPr sz="1083"/>
            </a:lvl7pPr>
            <a:lvl8pPr>
              <a:defRPr sz="1083"/>
            </a:lvl8pPr>
            <a:lvl9pPr>
              <a:defRPr sz="108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650" y="956734"/>
            <a:ext cx="1629503" cy="3127375"/>
          </a:xfrm>
        </p:spPr>
        <p:txBody>
          <a:bodyPr/>
          <a:lstStyle>
            <a:lvl1pPr marL="0" indent="0">
              <a:buNone/>
              <a:defRPr sz="758"/>
            </a:lvl1pPr>
            <a:lvl2pPr marL="247665" indent="0">
              <a:buNone/>
              <a:defRPr sz="650"/>
            </a:lvl2pPr>
            <a:lvl3pPr marL="495330" indent="0">
              <a:buNone/>
              <a:defRPr sz="542"/>
            </a:lvl3pPr>
            <a:lvl4pPr marL="742996" indent="0">
              <a:buNone/>
              <a:defRPr sz="488"/>
            </a:lvl4pPr>
            <a:lvl5pPr marL="990661" indent="0">
              <a:buNone/>
              <a:defRPr sz="488"/>
            </a:lvl5pPr>
            <a:lvl6pPr marL="1238326" indent="0">
              <a:buNone/>
              <a:defRPr sz="488"/>
            </a:lvl6pPr>
            <a:lvl7pPr marL="1485991" indent="0">
              <a:buNone/>
              <a:defRPr sz="488"/>
            </a:lvl7pPr>
            <a:lvl8pPr marL="1733657" indent="0">
              <a:buNone/>
              <a:defRPr sz="488"/>
            </a:lvl8pPr>
            <a:lvl9pPr marL="1981322" indent="0">
              <a:buNone/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222B8-0F20-4893-9189-C243533D2474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0823" y="3200400"/>
            <a:ext cx="2971800" cy="377825"/>
          </a:xfrm>
        </p:spPr>
        <p:txBody>
          <a:bodyPr anchor="b"/>
          <a:lstStyle>
            <a:lvl1pPr algn="l">
              <a:defRPr sz="108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70823" y="408517"/>
            <a:ext cx="2971800" cy="2743200"/>
          </a:xfrm>
        </p:spPr>
        <p:txBody>
          <a:bodyPr/>
          <a:lstStyle>
            <a:lvl1pPr marL="0" indent="0">
              <a:buNone/>
              <a:defRPr sz="1733"/>
            </a:lvl1pPr>
            <a:lvl2pPr marL="247665" indent="0">
              <a:buNone/>
              <a:defRPr sz="1517"/>
            </a:lvl2pPr>
            <a:lvl3pPr marL="495330" indent="0">
              <a:buNone/>
              <a:defRPr sz="1300"/>
            </a:lvl3pPr>
            <a:lvl4pPr marL="742996" indent="0">
              <a:buNone/>
              <a:defRPr sz="1083"/>
            </a:lvl4pPr>
            <a:lvl5pPr marL="990661" indent="0">
              <a:buNone/>
              <a:defRPr sz="1083"/>
            </a:lvl5pPr>
            <a:lvl6pPr marL="1238326" indent="0">
              <a:buNone/>
              <a:defRPr sz="1083"/>
            </a:lvl6pPr>
            <a:lvl7pPr marL="1485991" indent="0">
              <a:buNone/>
              <a:defRPr sz="1083"/>
            </a:lvl7pPr>
            <a:lvl8pPr marL="1733657" indent="0">
              <a:buNone/>
              <a:defRPr sz="1083"/>
            </a:lvl8pPr>
            <a:lvl9pPr marL="1981322" indent="0">
              <a:buNone/>
              <a:defRPr sz="108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0823" y="3578225"/>
            <a:ext cx="2971800" cy="536575"/>
          </a:xfrm>
        </p:spPr>
        <p:txBody>
          <a:bodyPr/>
          <a:lstStyle>
            <a:lvl1pPr marL="0" indent="0">
              <a:buNone/>
              <a:defRPr sz="758"/>
            </a:lvl1pPr>
            <a:lvl2pPr marL="247665" indent="0">
              <a:buNone/>
              <a:defRPr sz="650"/>
            </a:lvl2pPr>
            <a:lvl3pPr marL="495330" indent="0">
              <a:buNone/>
              <a:defRPr sz="542"/>
            </a:lvl3pPr>
            <a:lvl4pPr marL="742996" indent="0">
              <a:buNone/>
              <a:defRPr sz="488"/>
            </a:lvl4pPr>
            <a:lvl5pPr marL="990661" indent="0">
              <a:buNone/>
              <a:defRPr sz="488"/>
            </a:lvl5pPr>
            <a:lvl6pPr marL="1238326" indent="0">
              <a:buNone/>
              <a:defRPr sz="488"/>
            </a:lvl6pPr>
            <a:lvl7pPr marL="1485991" indent="0">
              <a:buNone/>
              <a:defRPr sz="488"/>
            </a:lvl7pPr>
            <a:lvl8pPr marL="1733657" indent="0">
              <a:buNone/>
              <a:defRPr sz="488"/>
            </a:lvl8pPr>
            <a:lvl9pPr marL="1981322" indent="0">
              <a:buNone/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56AF-80F3-4B77-9649-72D01BA8ABE3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5A736-359D-4C20-BE5C-3A63B4863164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90925" y="183092"/>
            <a:ext cx="1114425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650" y="183092"/>
            <a:ext cx="3260725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61FE1-32CC-48DC-A7F7-58D49CEE9345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650" y="183092"/>
            <a:ext cx="44577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650" y="1066800"/>
            <a:ext cx="44577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7650" y="4237567"/>
            <a:ext cx="11557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D4ADE-0266-4A61-B6F3-2A3E57848E74}" type="datetime1">
              <a:rPr lang="en-US" altLang="ko-KR" smtClean="0"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92275" y="4237567"/>
            <a:ext cx="156845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9650" y="4237567"/>
            <a:ext cx="11557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95330" rtl="0" eaLnBrk="1" latinLnBrk="0" hangingPunct="1">
        <a:spcBef>
          <a:spcPct val="0"/>
        </a:spcBef>
        <a:buNone/>
        <a:defRPr sz="238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49" indent="-185749" algn="l" defTabSz="495330" rtl="0" eaLnBrk="1" latinLnBrk="0" hangingPunct="1">
        <a:spcBef>
          <a:spcPct val="20000"/>
        </a:spcBef>
        <a:buFont typeface="Arial" pitchFamily="34" charset="0"/>
        <a:buChar char="�"/>
        <a:defRPr sz="1733" kern="1200">
          <a:solidFill>
            <a:schemeClr val="tx1"/>
          </a:solidFill>
          <a:latin typeface="+mn-lt"/>
          <a:ea typeface="+mn-ea"/>
          <a:cs typeface="+mn-cs"/>
        </a:defRPr>
      </a:lvl1pPr>
      <a:lvl2pPr marL="402456" indent="-154791" algn="l" defTabSz="495330" rtl="0" eaLnBrk="1" latinLnBrk="0" hangingPunct="1">
        <a:spcBef>
          <a:spcPct val="20000"/>
        </a:spcBef>
        <a:buFont typeface="Arial" pitchFamily="34" charset="0"/>
        <a:buChar char="�"/>
        <a:defRPr sz="1517" kern="1200">
          <a:solidFill>
            <a:schemeClr val="tx1"/>
          </a:solidFill>
          <a:latin typeface="+mn-lt"/>
          <a:ea typeface="+mn-ea"/>
          <a:cs typeface="+mn-cs"/>
        </a:defRPr>
      </a:lvl2pPr>
      <a:lvl3pPr marL="619163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866828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4pPr>
      <a:lvl5pPr marL="1114494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5pPr>
      <a:lvl6pPr marL="1362159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6pPr>
      <a:lvl7pPr marL="1609824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7pPr>
      <a:lvl8pPr marL="1857489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8pPr>
      <a:lvl9pPr marL="2105155" indent="-123833" algn="l" defTabSz="495330" rtl="0" eaLnBrk="1" latinLnBrk="0" hangingPunct="1">
        <a:spcBef>
          <a:spcPct val="20000"/>
        </a:spcBef>
        <a:buFont typeface="Arial" pitchFamily="34" charset="0"/>
        <a:buChar char="�"/>
        <a:defRPr sz="10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47665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2pPr>
      <a:lvl3pPr marL="495330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3pPr>
      <a:lvl4pPr marL="742996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4pPr>
      <a:lvl5pPr marL="990661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5pPr>
      <a:lvl6pPr marL="1238326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6pPr>
      <a:lvl7pPr marL="1485991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7pPr>
      <a:lvl8pPr marL="1733657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8pPr>
      <a:lvl9pPr marL="1981322" algn="l" defTabSz="49533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seantour.com/village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35138" y="3131181"/>
            <a:ext cx="4667696" cy="566003"/>
            <a:chOff x="4680255" y="4787112"/>
            <a:chExt cx="8617284" cy="10449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80255" y="4787112"/>
              <a:ext cx="8617284" cy="104492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472244" y="2836634"/>
            <a:ext cx="3573561" cy="324913"/>
          </a:xfrm>
          <a:prstGeom prst="rect">
            <a:avLst/>
          </a:prstGeom>
          <a:noFill/>
        </p:spPr>
        <p:txBody>
          <a:bodyPr wrap="square" rtlCol="0"/>
          <a:lstStyle/>
          <a:p>
            <a:pPr algn="just"/>
            <a:r>
              <a:rPr lang="en-US" sz="1733" kern="0" spc="-16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Gmarket Sans Medium" pitchFamily="34" charset="0"/>
              </a:rPr>
              <a:t>공모 부문: 밈/뮤직비디오 등(예)</a:t>
            </a:r>
            <a:endParaRPr lang="en-US" sz="596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35138" y="3131181"/>
            <a:ext cx="4667696" cy="566003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/>
            <a:r>
              <a:rPr lang="en-US" sz="2600" kern="0" spc="-217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EEBB6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Gmarket Sans Medium" pitchFamily="34" charset="0"/>
              </a:rPr>
              <a:t>공모영상</a:t>
            </a:r>
            <a:r>
              <a:rPr lang="en-US" sz="2600" kern="0" spc="-217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EEBB6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Gmarket Sans Medium" pitchFamily="34" charset="0"/>
              </a:rPr>
              <a:t> 제목 </a:t>
            </a:r>
            <a:r>
              <a:rPr lang="en-US" sz="2600" kern="0" spc="-217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EEBB6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Gmarket Sans Medium" pitchFamily="34" charset="0"/>
              </a:rPr>
              <a:t>입력</a:t>
            </a:r>
            <a:endParaRPr lang="en-US" sz="758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latin typeface="에스코어 드림 8 Heavy" panose="020B0903030302020204" pitchFamily="34" charset="-127"/>
              <a:ea typeface="에스코어 드림 8 Heavy" panose="020B0903030302020204" pitchFamily="34" charset="-127"/>
            </a:endParaRPr>
          </a:p>
        </p:txBody>
      </p:sp>
      <p:grpSp>
        <p:nvGrpSpPr>
          <p:cNvPr id="1002" name="그룹 1002"/>
          <p:cNvGrpSpPr/>
          <p:nvPr/>
        </p:nvGrpSpPr>
        <p:grpSpPr>
          <a:xfrm>
            <a:off x="7202834" y="2116550"/>
            <a:ext cx="465103" cy="465321"/>
            <a:chOff x="13297539" y="2720516"/>
            <a:chExt cx="858652" cy="859054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97539" y="2720516"/>
              <a:ext cx="858652" cy="85905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69926" y="2116660"/>
            <a:ext cx="465103" cy="465321"/>
            <a:chOff x="3821402" y="2720718"/>
            <a:chExt cx="858652" cy="859054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5400000">
              <a:off x="3821402" y="2720718"/>
              <a:ext cx="858652" cy="85905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202834" y="4271051"/>
            <a:ext cx="465103" cy="465321"/>
            <a:chOff x="13297539" y="6698055"/>
            <a:chExt cx="858652" cy="85905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97539" y="6698055"/>
              <a:ext cx="858652" cy="85905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69926" y="4270942"/>
            <a:ext cx="465103" cy="465321"/>
            <a:chOff x="3821402" y="6697854"/>
            <a:chExt cx="858652" cy="859054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5400000">
              <a:off x="3821402" y="6697854"/>
              <a:ext cx="858652" cy="859054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2535139" y="3634940"/>
            <a:ext cx="3027450" cy="64482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just"/>
            <a:r>
              <a:rPr lang="en-US" sz="1625" kern="0" spc="-108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8A8F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Gmarket Sans Medium" pitchFamily="34" charset="0"/>
              </a:rPr>
              <a:t>제출일: 2021. 00. 00</a:t>
            </a:r>
          </a:p>
          <a:p>
            <a:pPr algn="just"/>
            <a:r>
              <a:rPr lang="en-US" sz="1625" kern="0" spc="-108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Gmarket Sans Medium" pitchFamily="34" charset="0"/>
              </a:rPr>
              <a:t>팀명: 출발드림팀(예)</a:t>
            </a:r>
            <a:endParaRPr lang="en-US" sz="572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39" name="그래픽 38">
            <a:extLst>
              <a:ext uri="{FF2B5EF4-FFF2-40B4-BE49-F238E27FC236}">
                <a16:creationId xmlns:a16="http://schemas.microsoft.com/office/drawing/2014/main" id="{E7735AC1-EE62-46A8-A3E0-66C1193BD9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45805" y="4347181"/>
            <a:ext cx="1428512" cy="2613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E292C81-92BE-4BB5-8E0D-4DB7B9208C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992392"/>
              </p:ext>
            </p:extLst>
          </p:nvPr>
        </p:nvGraphicFramePr>
        <p:xfrm>
          <a:off x="371509" y="881406"/>
          <a:ext cx="9382091" cy="5290793"/>
        </p:xfrm>
        <a:graphic>
          <a:graphicData uri="http://schemas.openxmlformats.org/drawingml/2006/table">
            <a:tbl>
              <a:tblPr firstCol="1" bandRow="1">
                <a:tableStyleId>{5A111915-BE36-4E01-A7E5-04B1672EAD32}</a:tableStyleId>
              </a:tblPr>
              <a:tblGrid>
                <a:gridCol w="2013447">
                  <a:extLst>
                    <a:ext uri="{9D8B030D-6E8A-4147-A177-3AD203B41FA5}">
                      <a16:colId xmlns:a16="http://schemas.microsoft.com/office/drawing/2014/main" val="1759958296"/>
                    </a:ext>
                  </a:extLst>
                </a:gridCol>
                <a:gridCol w="3794515">
                  <a:extLst>
                    <a:ext uri="{9D8B030D-6E8A-4147-A177-3AD203B41FA5}">
                      <a16:colId xmlns:a16="http://schemas.microsoft.com/office/drawing/2014/main" val="354897568"/>
                    </a:ext>
                  </a:extLst>
                </a:gridCol>
                <a:gridCol w="1117915">
                  <a:extLst>
                    <a:ext uri="{9D8B030D-6E8A-4147-A177-3AD203B41FA5}">
                      <a16:colId xmlns:a16="http://schemas.microsoft.com/office/drawing/2014/main" val="1368087357"/>
                    </a:ext>
                  </a:extLst>
                </a:gridCol>
                <a:gridCol w="2456214">
                  <a:extLst>
                    <a:ext uri="{9D8B030D-6E8A-4147-A177-3AD203B41FA5}">
                      <a16:colId xmlns:a16="http://schemas.microsoft.com/office/drawing/2014/main" val="1575293766"/>
                    </a:ext>
                  </a:extLst>
                </a:gridCol>
              </a:tblGrid>
              <a:tr h="5551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작품명</a:t>
                      </a:r>
                      <a:endParaRPr lang="ko-KR" altLang="en-US" sz="16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팀   명</a:t>
                      </a:r>
                    </a:p>
                  </a:txBody>
                  <a:tcPr marL="49530" marR="49530" marT="24765" marB="24765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9530" marR="49530" marT="24765" marB="24765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6323194"/>
                  </a:ext>
                </a:extLst>
              </a:tr>
              <a:tr h="555181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6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선정어촌</a:t>
                      </a:r>
                      <a:endParaRPr lang="en-US" altLang="ko-KR" sz="16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en-US" altLang="ko-KR" sz="105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스토리배경 또는 촬영장소</a:t>
                      </a:r>
                      <a:r>
                        <a:rPr lang="en-US" altLang="ko-KR" sz="105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2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ㅇㅇ시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도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ㅇㅇ시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ㅇㅇ읍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면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동 또는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ㅇㅇ마을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예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: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부산광역시 영도구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동삼어촌마을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709379"/>
                  </a:ext>
                </a:extLst>
              </a:tr>
              <a:tr h="4180431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6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작품소개 및 설명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97096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C90F2C7-ED9D-4BEB-9B46-627E5917E82E}"/>
              </a:ext>
            </a:extLst>
          </p:cNvPr>
          <p:cNvSpPr txBox="1"/>
          <p:nvPr/>
        </p:nvSpPr>
        <p:spPr>
          <a:xfrm>
            <a:off x="2897023" y="6323982"/>
            <a:ext cx="537036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어촌으로 </a:t>
            </a:r>
            <a:r>
              <a:rPr lang="ko-KR" altLang="en-US" sz="105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</a:rPr>
              <a:t>선정해야할지</a:t>
            </a:r>
            <a:r>
              <a:rPr lang="ko-KR" altLang="en-US" sz="105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</a:rPr>
              <a:t> 고민된다면</a:t>
            </a:r>
            <a:r>
              <a:rPr lang="en-US" altLang="ko-KR" sz="105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</a:rPr>
              <a:t>?</a:t>
            </a:r>
            <a: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왼쪽의 복어를 클릭</a:t>
            </a:r>
            <a:r>
              <a:rPr lang="ko-KR" altLang="en-US" sz="10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하세요 </a:t>
            </a:r>
            <a: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 </a:t>
            </a:r>
            <a:b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</a:br>
            <a: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(‘</a:t>
            </a:r>
            <a:r>
              <a:rPr lang="ko-KR" altLang="en-US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바다여행</a:t>
            </a:r>
            <a: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’ </a:t>
            </a:r>
            <a:r>
              <a:rPr lang="ko-KR" altLang="en-US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사이트 내 소개된 지역 외의 어촌도 매우 환영합니다</a:t>
            </a:r>
            <a:r>
              <a:rPr lang="en-US" altLang="ko-KR" sz="10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!)</a:t>
            </a:r>
            <a:endParaRPr lang="ko-KR" altLang="en-US" sz="10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9" name="Object 65">
            <a:hlinkClick r:id="rId2"/>
            <a:extLst>
              <a:ext uri="{FF2B5EF4-FFF2-40B4-BE49-F238E27FC236}">
                <a16:creationId xmlns:a16="http://schemas.microsoft.com/office/drawing/2014/main" id="{7B640545-FC7A-4DCC-88E4-44F39C9ACF3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4630" y="5893295"/>
            <a:ext cx="948303" cy="830301"/>
          </a:xfrm>
          <a:prstGeom prst="rect">
            <a:avLst/>
          </a:prstGeom>
        </p:spPr>
      </p:pic>
      <p:sp>
        <p:nvSpPr>
          <p:cNvPr id="6" name="화살표: 왼쪽 5">
            <a:extLst>
              <a:ext uri="{FF2B5EF4-FFF2-40B4-BE49-F238E27FC236}">
                <a16:creationId xmlns:a16="http://schemas.microsoft.com/office/drawing/2014/main" id="{23BEF5C0-650F-4FA5-B0D4-57B3E1253C15}"/>
              </a:ext>
            </a:extLst>
          </p:cNvPr>
          <p:cNvSpPr/>
          <p:nvPr/>
        </p:nvSpPr>
        <p:spPr>
          <a:xfrm>
            <a:off x="2546351" y="6400292"/>
            <a:ext cx="288925" cy="197474"/>
          </a:xfrm>
          <a:prstGeom prst="leftArrow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72" dirty="0">
              <a:latin typeface="+mj-lt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655D939-0265-4EB6-94F7-D78E4388A476}"/>
              </a:ext>
            </a:extLst>
          </p:cNvPr>
          <p:cNvSpPr/>
          <p:nvPr/>
        </p:nvSpPr>
        <p:spPr>
          <a:xfrm>
            <a:off x="1280929" y="6499029"/>
            <a:ext cx="133594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(Ctrl</a:t>
            </a:r>
            <a:r>
              <a:rPr lang="ko-KR" altLang="en-US" sz="1000" b="1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000" b="1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+</a:t>
            </a:r>
            <a:r>
              <a:rPr lang="ko-KR" altLang="en-US" sz="1000" b="1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 마우스 왼쪽 클릭</a:t>
            </a:r>
            <a:r>
              <a:rPr lang="en-US" altLang="ko-KR" sz="1000" b="1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highlight>
                  <a:srgbClr val="FFFF00"/>
                </a:highlight>
                <a:latin typeface="나눔스퀘어" panose="020B0600000101010101" pitchFamily="50" charset="-127"/>
                <a:ea typeface="나눔스퀘어" panose="020B0600000101010101" pitchFamily="50" charset="-127"/>
                <a:sym typeface="Wingdings" panose="05000000000000000000" pitchFamily="2" charset="2"/>
              </a:rPr>
              <a:t>)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210CEBA-1ABC-4D33-82F5-66B3B5F474E5}"/>
              </a:ext>
            </a:extLst>
          </p:cNvPr>
          <p:cNvGrpSpPr/>
          <p:nvPr/>
        </p:nvGrpSpPr>
        <p:grpSpPr>
          <a:xfrm>
            <a:off x="227359" y="218491"/>
            <a:ext cx="2014186" cy="415250"/>
            <a:chOff x="419739" y="173036"/>
            <a:chExt cx="3718497" cy="766616"/>
          </a:xfrm>
        </p:grpSpPr>
        <p:sp>
          <p:nvSpPr>
            <p:cNvPr id="18" name="Object 2">
              <a:extLst>
                <a:ext uri="{FF2B5EF4-FFF2-40B4-BE49-F238E27FC236}">
                  <a16:creationId xmlns:a16="http://schemas.microsoft.com/office/drawing/2014/main" id="{5BA86568-0036-4ABC-BBFC-C871430642FA}"/>
                </a:ext>
              </a:extLst>
            </p:cNvPr>
            <p:cNvSpPr txBox="1"/>
            <p:nvPr/>
          </p:nvSpPr>
          <p:spPr>
            <a:xfrm>
              <a:off x="456688" y="173036"/>
              <a:ext cx="3664131" cy="737236"/>
            </a:xfrm>
            <a:prstGeom prst="rect">
              <a:avLst/>
            </a:prstGeom>
            <a:noFill/>
          </p:spPr>
          <p:txBody>
            <a:bodyPr wrap="square" rtlCol="0" anchor="ctr"/>
            <a:lstStyle/>
            <a:p>
              <a:pPr algn="ctr"/>
              <a:r>
                <a:rPr lang="en-US" altLang="ko-KR" sz="2383" kern="0" spc="-16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8A8F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1. </a:t>
              </a:r>
              <a:r>
                <a:rPr lang="ko-KR" altLang="en-US" sz="2383" kern="0" spc="-16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8A8F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영상기획안</a:t>
              </a:r>
              <a:endParaRPr lang="en-US" sz="2383" kern="0" spc="-16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8A8F1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grpSp>
          <p:nvGrpSpPr>
            <p:cNvPr id="19" name="그룹 1003">
              <a:extLst>
                <a:ext uri="{FF2B5EF4-FFF2-40B4-BE49-F238E27FC236}">
                  <a16:creationId xmlns:a16="http://schemas.microsoft.com/office/drawing/2014/main" id="{6CAFD165-ADE9-4035-A426-6C3CE2566BA2}"/>
                </a:ext>
              </a:extLst>
            </p:cNvPr>
            <p:cNvGrpSpPr/>
            <p:nvPr/>
          </p:nvGrpSpPr>
          <p:grpSpPr>
            <a:xfrm>
              <a:off x="419739" y="173036"/>
              <a:ext cx="266061" cy="280009"/>
              <a:chOff x="3821402" y="2720718"/>
              <a:chExt cx="858652" cy="859054"/>
            </a:xfrm>
          </p:grpSpPr>
          <p:pic>
            <p:nvPicPr>
              <p:cNvPr id="22" name="Object 10">
                <a:extLst>
                  <a:ext uri="{FF2B5EF4-FFF2-40B4-BE49-F238E27FC236}">
                    <a16:creationId xmlns:a16="http://schemas.microsoft.com/office/drawing/2014/main" id="{FF1AAA76-969F-4EA3-B897-A23A897330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5400000">
                <a:off x="3821402" y="2720718"/>
                <a:ext cx="858652" cy="859054"/>
              </a:xfrm>
              <a:prstGeom prst="rect">
                <a:avLst/>
              </a:prstGeom>
            </p:spPr>
          </p:pic>
        </p:grpSp>
        <p:grpSp>
          <p:nvGrpSpPr>
            <p:cNvPr id="20" name="그룹 1004">
              <a:extLst>
                <a:ext uri="{FF2B5EF4-FFF2-40B4-BE49-F238E27FC236}">
                  <a16:creationId xmlns:a16="http://schemas.microsoft.com/office/drawing/2014/main" id="{FDE9A334-8579-402D-AF27-2BEE519ABAFC}"/>
                </a:ext>
              </a:extLst>
            </p:cNvPr>
            <p:cNvGrpSpPr/>
            <p:nvPr/>
          </p:nvGrpSpPr>
          <p:grpSpPr>
            <a:xfrm>
              <a:off x="3872175" y="659643"/>
              <a:ext cx="266061" cy="280009"/>
              <a:chOff x="13297539" y="6698055"/>
              <a:chExt cx="858652" cy="859054"/>
            </a:xfrm>
          </p:grpSpPr>
          <p:pic>
            <p:nvPicPr>
              <p:cNvPr id="21" name="Object 13">
                <a:extLst>
                  <a:ext uri="{FF2B5EF4-FFF2-40B4-BE49-F238E27FC236}">
                    <a16:creationId xmlns:a16="http://schemas.microsoft.com/office/drawing/2014/main" id="{305D264B-2FA0-4D3B-B7F2-234D27DE11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3297539" y="6698055"/>
                <a:ext cx="858652" cy="859054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AEF7B35-2CF6-4C92-AC46-082C8B2380BB}"/>
              </a:ext>
            </a:extLst>
          </p:cNvPr>
          <p:cNvSpPr txBox="1"/>
          <p:nvPr/>
        </p:nvSpPr>
        <p:spPr>
          <a:xfrm>
            <a:off x="2362200" y="157795"/>
            <a:ext cx="53335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※ 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스토리보드 상 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작화 퀄리티와 관계없이 핵심적인 내용이 전달되도록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</a:t>
            </a:r>
            <a:r>
              <a:rPr lang="ko-KR" altLang="en-US" sz="1000" dirty="0" err="1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작성바랍니다</a:t>
            </a:r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.</a:t>
            </a:r>
            <a:b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</a:br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   (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사진이용</a:t>
            </a:r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, </a:t>
            </a:r>
            <a:r>
              <a:rPr lang="ko-KR" altLang="en-US" sz="1000" dirty="0" err="1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손그림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후 스캔 등 가능</a:t>
            </a:r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</a:t>
            </a:r>
            <a:r>
              <a:rPr lang="ko-KR" altLang="en-US" sz="1000" dirty="0" err="1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컷수는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관계없으며 해당 슬라이드 복사 후 사용</a:t>
            </a:r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)</a:t>
            </a:r>
          </a:p>
          <a:p>
            <a:r>
              <a:rPr lang="en-US" altLang="ko-KR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   </a:t>
            </a:r>
            <a:r>
              <a:rPr lang="ko-KR" altLang="en-US" sz="10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드론촬영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부문 참가자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는 현재 페이지 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스토리보드 작성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또는 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기존 </a:t>
            </a:r>
            <a:r>
              <a:rPr lang="ko-KR" altLang="en-US" sz="10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드론촬영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작품 제출</a:t>
            </a:r>
            <a:r>
              <a:rPr lang="ko-KR" altLang="en-US" sz="1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</a:t>
            </a:r>
            <a:r>
              <a:rPr lang="ko-KR" altLang="en-US" sz="10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중</a:t>
            </a:r>
            <a:r>
              <a:rPr lang="ko-KR" altLang="en-US" sz="1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</a:t>
            </a:r>
            <a:r>
              <a:rPr lang="ko-KR" altLang="en-US" sz="1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택</a:t>
            </a:r>
            <a:r>
              <a:rPr lang="en-US" altLang="ko-KR" sz="1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1</a:t>
            </a:r>
            <a:endParaRPr lang="ko-KR" altLang="en-US" sz="1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70C0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A12E29B1-0598-48BF-8ADB-C3C258D20CCD}"/>
              </a:ext>
            </a:extLst>
          </p:cNvPr>
          <p:cNvGrpSpPr/>
          <p:nvPr/>
        </p:nvGrpSpPr>
        <p:grpSpPr>
          <a:xfrm>
            <a:off x="227359" y="218491"/>
            <a:ext cx="2014186" cy="415250"/>
            <a:chOff x="419739" y="173036"/>
            <a:chExt cx="3718497" cy="766616"/>
          </a:xfrm>
        </p:grpSpPr>
        <p:sp>
          <p:nvSpPr>
            <p:cNvPr id="8" name="Object 2">
              <a:extLst>
                <a:ext uri="{FF2B5EF4-FFF2-40B4-BE49-F238E27FC236}">
                  <a16:creationId xmlns:a16="http://schemas.microsoft.com/office/drawing/2014/main" id="{0A98E4A8-AF7B-4743-A5F0-0CB8B4721B90}"/>
                </a:ext>
              </a:extLst>
            </p:cNvPr>
            <p:cNvSpPr txBox="1"/>
            <p:nvPr/>
          </p:nvSpPr>
          <p:spPr>
            <a:xfrm>
              <a:off x="456688" y="173036"/>
              <a:ext cx="3664131" cy="737236"/>
            </a:xfrm>
            <a:prstGeom prst="rect">
              <a:avLst/>
            </a:prstGeom>
            <a:noFill/>
          </p:spPr>
          <p:txBody>
            <a:bodyPr wrap="square" rtlCol="0" anchor="ctr"/>
            <a:lstStyle/>
            <a:p>
              <a:pPr algn="ctr"/>
              <a:r>
                <a:rPr lang="en-US" altLang="ko-KR" sz="2383" kern="0" spc="-16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8A8F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2. </a:t>
              </a:r>
              <a:r>
                <a:rPr lang="ko-KR" altLang="en-US" sz="2383" kern="0" spc="-163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8A8F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스토리보드</a:t>
              </a:r>
              <a:endParaRPr lang="en-US" sz="2383" kern="0" spc="-16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8A8F1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grpSp>
          <p:nvGrpSpPr>
            <p:cNvPr id="9" name="그룹 1003">
              <a:extLst>
                <a:ext uri="{FF2B5EF4-FFF2-40B4-BE49-F238E27FC236}">
                  <a16:creationId xmlns:a16="http://schemas.microsoft.com/office/drawing/2014/main" id="{2C1E0268-4C37-4FC5-8400-65E831741147}"/>
                </a:ext>
              </a:extLst>
            </p:cNvPr>
            <p:cNvGrpSpPr/>
            <p:nvPr/>
          </p:nvGrpSpPr>
          <p:grpSpPr>
            <a:xfrm>
              <a:off x="419739" y="173036"/>
              <a:ext cx="266061" cy="280009"/>
              <a:chOff x="3821402" y="2720718"/>
              <a:chExt cx="858652" cy="859054"/>
            </a:xfrm>
          </p:grpSpPr>
          <p:pic>
            <p:nvPicPr>
              <p:cNvPr id="10" name="Object 10">
                <a:extLst>
                  <a:ext uri="{FF2B5EF4-FFF2-40B4-BE49-F238E27FC236}">
                    <a16:creationId xmlns:a16="http://schemas.microsoft.com/office/drawing/2014/main" id="{A7352314-845A-4246-85CE-1171B9746B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-5400000">
                <a:off x="3821402" y="2720718"/>
                <a:ext cx="858652" cy="859054"/>
              </a:xfrm>
              <a:prstGeom prst="rect">
                <a:avLst/>
              </a:prstGeom>
            </p:spPr>
          </p:pic>
        </p:grpSp>
        <p:grpSp>
          <p:nvGrpSpPr>
            <p:cNvPr id="11" name="그룹 1004">
              <a:extLst>
                <a:ext uri="{FF2B5EF4-FFF2-40B4-BE49-F238E27FC236}">
                  <a16:creationId xmlns:a16="http://schemas.microsoft.com/office/drawing/2014/main" id="{4F8ECA46-07B5-437C-A947-C7780FFF6052}"/>
                </a:ext>
              </a:extLst>
            </p:cNvPr>
            <p:cNvGrpSpPr/>
            <p:nvPr/>
          </p:nvGrpSpPr>
          <p:grpSpPr>
            <a:xfrm>
              <a:off x="3872175" y="659643"/>
              <a:ext cx="266061" cy="280009"/>
              <a:chOff x="13297539" y="6698055"/>
              <a:chExt cx="858652" cy="859054"/>
            </a:xfrm>
          </p:grpSpPr>
          <p:pic>
            <p:nvPicPr>
              <p:cNvPr id="12" name="Object 13">
                <a:extLst>
                  <a:ext uri="{FF2B5EF4-FFF2-40B4-BE49-F238E27FC236}">
                    <a16:creationId xmlns:a16="http://schemas.microsoft.com/office/drawing/2014/main" id="{20E7822E-264C-4623-9047-043F944C98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3297539" y="6698055"/>
                <a:ext cx="858652" cy="859054"/>
              </a:xfrm>
              <a:prstGeom prst="rect">
                <a:avLst/>
              </a:prstGeom>
            </p:spPr>
          </p:pic>
        </p:grpSp>
      </p:grp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C8B2151-45BD-4665-A3E3-4D0DC1F54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419564"/>
              </p:ext>
            </p:extLst>
          </p:nvPr>
        </p:nvGraphicFramePr>
        <p:xfrm>
          <a:off x="126740" y="762000"/>
          <a:ext cx="9634763" cy="601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532">
                  <a:extLst>
                    <a:ext uri="{9D8B030D-6E8A-4147-A177-3AD203B41FA5}">
                      <a16:colId xmlns:a16="http://schemas.microsoft.com/office/drawing/2014/main" val="716877670"/>
                    </a:ext>
                  </a:extLst>
                </a:gridCol>
                <a:gridCol w="483507">
                  <a:extLst>
                    <a:ext uri="{9D8B030D-6E8A-4147-A177-3AD203B41FA5}">
                      <a16:colId xmlns:a16="http://schemas.microsoft.com/office/drawing/2014/main" val="497774437"/>
                    </a:ext>
                  </a:extLst>
                </a:gridCol>
                <a:gridCol w="2765425">
                  <a:extLst>
                    <a:ext uri="{9D8B030D-6E8A-4147-A177-3AD203B41FA5}">
                      <a16:colId xmlns:a16="http://schemas.microsoft.com/office/drawing/2014/main" val="1938200266"/>
                    </a:ext>
                  </a:extLst>
                </a:gridCol>
                <a:gridCol w="3039608">
                  <a:extLst>
                    <a:ext uri="{9D8B030D-6E8A-4147-A177-3AD203B41FA5}">
                      <a16:colId xmlns:a16="http://schemas.microsoft.com/office/drawing/2014/main" val="513163513"/>
                    </a:ext>
                  </a:extLst>
                </a:gridCol>
                <a:gridCol w="2408691">
                  <a:extLst>
                    <a:ext uri="{9D8B030D-6E8A-4147-A177-3AD203B41FA5}">
                      <a16:colId xmlns:a16="http://schemas.microsoft.com/office/drawing/2014/main" val="3522762596"/>
                    </a:ext>
                  </a:extLst>
                </a:gridCol>
              </a:tblGrid>
              <a:tr h="31369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장면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CUT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컷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Picture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사진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그림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Dialoge</a:t>
                      </a:r>
                      <a:endParaRPr lang="en-US" altLang="ko-KR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  <a:p>
                      <a:pPr algn="ctr" latinLnBrk="1"/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(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나레이션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대사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씬설명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)</a:t>
                      </a:r>
                      <a:endParaRPr lang="ko-KR" altLang="en-US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Sound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효과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배경음악 등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65615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217298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447955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784834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608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6110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CCE9475-7EFA-47A9-8A7A-874295AA3C0E}"/>
              </a:ext>
            </a:extLst>
          </p:cNvPr>
          <p:cNvSpPr txBox="1"/>
          <p:nvPr/>
        </p:nvSpPr>
        <p:spPr>
          <a:xfrm>
            <a:off x="990600" y="2745528"/>
            <a:ext cx="8100294" cy="9643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이후의 슬라이드는 </a:t>
            </a:r>
            <a:r>
              <a:rPr lang="ko-KR" altLang="en-US" sz="2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스토리보드 작성 예시</a:t>
            </a:r>
            <a:r>
              <a:rPr lang="ko-KR" altLang="en-US" sz="2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로</a:t>
            </a:r>
            <a:r>
              <a:rPr lang="en-US" altLang="ko-KR" sz="2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접수 시에는 현재 슬라이드를 포함한 작성 예시를 삭제 후 제출해주세요</a:t>
            </a:r>
            <a:r>
              <a:rPr lang="en-US" altLang="ko-KR" sz="20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7772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26977A0-F8F8-4F85-9F18-AB52F56FB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588397"/>
              </p:ext>
            </p:extLst>
          </p:nvPr>
        </p:nvGraphicFramePr>
        <p:xfrm>
          <a:off x="127715" y="762000"/>
          <a:ext cx="9634763" cy="601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532">
                  <a:extLst>
                    <a:ext uri="{9D8B030D-6E8A-4147-A177-3AD203B41FA5}">
                      <a16:colId xmlns:a16="http://schemas.microsoft.com/office/drawing/2014/main" val="716877670"/>
                    </a:ext>
                  </a:extLst>
                </a:gridCol>
                <a:gridCol w="483507">
                  <a:extLst>
                    <a:ext uri="{9D8B030D-6E8A-4147-A177-3AD203B41FA5}">
                      <a16:colId xmlns:a16="http://schemas.microsoft.com/office/drawing/2014/main" val="497774437"/>
                    </a:ext>
                  </a:extLst>
                </a:gridCol>
                <a:gridCol w="2765425">
                  <a:extLst>
                    <a:ext uri="{9D8B030D-6E8A-4147-A177-3AD203B41FA5}">
                      <a16:colId xmlns:a16="http://schemas.microsoft.com/office/drawing/2014/main" val="1938200266"/>
                    </a:ext>
                  </a:extLst>
                </a:gridCol>
                <a:gridCol w="3534421">
                  <a:extLst>
                    <a:ext uri="{9D8B030D-6E8A-4147-A177-3AD203B41FA5}">
                      <a16:colId xmlns:a16="http://schemas.microsoft.com/office/drawing/2014/main" val="513163513"/>
                    </a:ext>
                  </a:extLst>
                </a:gridCol>
                <a:gridCol w="1913878">
                  <a:extLst>
                    <a:ext uri="{9D8B030D-6E8A-4147-A177-3AD203B41FA5}">
                      <a16:colId xmlns:a16="http://schemas.microsoft.com/office/drawing/2014/main" val="3522762596"/>
                    </a:ext>
                  </a:extLst>
                </a:gridCol>
              </a:tblGrid>
              <a:tr h="31369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장면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CUT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컷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Picture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사진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그림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Dialoge</a:t>
                      </a:r>
                      <a:endParaRPr lang="en-US" altLang="ko-KR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  <a:p>
                      <a:pPr algn="ctr" latinLnBrk="1"/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(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나레이션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대사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씬설명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)</a:t>
                      </a:r>
                      <a:endParaRPr lang="ko-KR" altLang="en-US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Sound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효과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배경음악 등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65615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#1</a:t>
                      </a:r>
                    </a:p>
                    <a:p>
                      <a:pPr marL="0" algn="ctr" defTabSz="495330" rtl="0" eaLnBrk="1" latinLnBrk="1" hangingPunct="1"/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아빠친구네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집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1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두 가족이 함께 생선구이 등 생선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해산물을 반찬으로 식사 중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아빠친구 딸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나는 커서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아빠랑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결혼할거야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!”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아빠친구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허허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우리딸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~”</a:t>
                      </a:r>
                    </a:p>
                    <a:p>
                      <a:pPr marL="0" algn="l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아빠가 그 모습을 부러워하며 감탄한다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잔잔하고 경쾌한 피아노소리</a:t>
                      </a:r>
                      <a:b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</a:b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작게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217298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#1</a:t>
                      </a:r>
                    </a:p>
                    <a:p>
                      <a:pPr marL="0" algn="ctr" defTabSz="495330" rtl="0" eaLnBrk="1" latinLnBrk="1" hangingPunct="1"/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아빠친구네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집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2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아빠가 신난 목소리로 딸에게 묻는다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우리 딸도 커서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아빠랑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결혼할거지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?”</a:t>
                      </a:r>
                    </a:p>
                    <a:p>
                      <a:pPr marL="0" algn="l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딸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난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어부랑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결혼할건데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맨날 생선먹을 수 있잖아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!”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그 모습을 본 엄마는 배를 잡으며 웃는다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marL="0" algn="l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아빠는 잠깐 실망하더니 이내 무언가를 고민한다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잔잔하고 경쾌한 피아노소리</a:t>
                      </a:r>
                      <a:b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</a:b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작게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ctr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ctr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음악이 뚝하고 끊김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ctr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ctr" defTabSz="495330" rtl="0" eaLnBrk="1" latinLnBrk="1" hangingPunct="1"/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미스테리한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배경음악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447955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#2</a:t>
                      </a:r>
                    </a:p>
                    <a:p>
                      <a:pPr marL="0" algn="ctr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차 안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3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어딘가로 향하는 가족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아빠는 속도를 높여 차를 몬다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딸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우리 어디가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?”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어촌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00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마을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..”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자동차 소리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부아아앙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784834"/>
                  </a:ext>
                </a:extLst>
              </a:tr>
              <a:tr h="1422864">
                <a:tc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#3</a:t>
                      </a:r>
                    </a:p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00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마을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4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강태공이된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듯 물고기를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낚아올리는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아빠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그 모습을 보고 신이나 환호를 지르는 딸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바다소리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갈매기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파도 등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608731"/>
                  </a:ext>
                </a:extLst>
              </a:tr>
            </a:tbl>
          </a:graphicData>
        </a:graphic>
      </p:graphicFrame>
      <p:sp>
        <p:nvSpPr>
          <p:cNvPr id="8" name="Object 2">
            <a:extLst>
              <a:ext uri="{FF2B5EF4-FFF2-40B4-BE49-F238E27FC236}">
                <a16:creationId xmlns:a16="http://schemas.microsoft.com/office/drawing/2014/main" id="{0A98E4A8-AF7B-4743-A5F0-0CB8B4721B90}"/>
              </a:ext>
            </a:extLst>
          </p:cNvPr>
          <p:cNvSpPr txBox="1"/>
          <p:nvPr/>
        </p:nvSpPr>
        <p:spPr>
          <a:xfrm>
            <a:off x="247372" y="218491"/>
            <a:ext cx="2800627" cy="399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/>
            <a:r>
              <a:rPr lang="ko-KR" altLang="en-US" sz="2383" kern="0" spc="-16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스토리보드 </a:t>
            </a:r>
            <a:r>
              <a:rPr lang="ko-KR" altLang="en-US" sz="2383" kern="0" spc="-163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작성예시</a:t>
            </a:r>
            <a:endParaRPr lang="en-US" sz="2383" kern="0" spc="-163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  <p:grpSp>
        <p:nvGrpSpPr>
          <p:cNvPr id="9" name="그룹 1003">
            <a:extLst>
              <a:ext uri="{FF2B5EF4-FFF2-40B4-BE49-F238E27FC236}">
                <a16:creationId xmlns:a16="http://schemas.microsoft.com/office/drawing/2014/main" id="{2C1E0268-4C37-4FC5-8400-65E831741147}"/>
              </a:ext>
            </a:extLst>
          </p:cNvPr>
          <p:cNvGrpSpPr/>
          <p:nvPr/>
        </p:nvGrpSpPr>
        <p:grpSpPr>
          <a:xfrm>
            <a:off x="227359" y="218491"/>
            <a:ext cx="144116" cy="151671"/>
            <a:chOff x="3821402" y="2720718"/>
            <a:chExt cx="858652" cy="859054"/>
          </a:xfrm>
        </p:grpSpPr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A7352314-845A-4246-85CE-1171B9746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5400000">
              <a:off x="3821402" y="2720718"/>
              <a:ext cx="858652" cy="859054"/>
            </a:xfrm>
            <a:prstGeom prst="rect">
              <a:avLst/>
            </a:prstGeom>
          </p:spPr>
        </p:pic>
      </p:grpSp>
      <p:grpSp>
        <p:nvGrpSpPr>
          <p:cNvPr id="11" name="그룹 1004">
            <a:extLst>
              <a:ext uri="{FF2B5EF4-FFF2-40B4-BE49-F238E27FC236}">
                <a16:creationId xmlns:a16="http://schemas.microsoft.com/office/drawing/2014/main" id="{4F8ECA46-07B5-437C-A947-C7780FFF6052}"/>
              </a:ext>
            </a:extLst>
          </p:cNvPr>
          <p:cNvGrpSpPr/>
          <p:nvPr/>
        </p:nvGrpSpPr>
        <p:grpSpPr>
          <a:xfrm>
            <a:off x="2858485" y="482070"/>
            <a:ext cx="144116" cy="151671"/>
            <a:chOff x="13297539" y="6698055"/>
            <a:chExt cx="858652" cy="859054"/>
          </a:xfrm>
        </p:grpSpPr>
        <p:pic>
          <p:nvPicPr>
            <p:cNvPr id="12" name="Object 13">
              <a:extLst>
                <a:ext uri="{FF2B5EF4-FFF2-40B4-BE49-F238E27FC236}">
                  <a16:creationId xmlns:a16="http://schemas.microsoft.com/office/drawing/2014/main" id="{20E7822E-264C-4623-9047-043F944C9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97539" y="6698055"/>
              <a:ext cx="858652" cy="859054"/>
            </a:xfrm>
            <a:prstGeom prst="rect">
              <a:avLst/>
            </a:prstGeom>
          </p:spPr>
        </p:pic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A9B76EE-AE00-47F3-B6E6-4F16B0489A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1" t="18045" r="8908" b="17401"/>
          <a:stretch/>
        </p:blipFill>
        <p:spPr>
          <a:xfrm>
            <a:off x="1575878" y="1107194"/>
            <a:ext cx="2724150" cy="136207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A315B39-1637-418C-9D0A-259D959B3F0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" t="11481" r="7222" b="15186"/>
          <a:stretch/>
        </p:blipFill>
        <p:spPr>
          <a:xfrm>
            <a:off x="1575878" y="2549781"/>
            <a:ext cx="2724150" cy="1362074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13590C4C-9812-472A-A90D-3C585F2C9DF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4" t="16667" r="30247" b="27778"/>
          <a:stretch/>
        </p:blipFill>
        <p:spPr>
          <a:xfrm rot="16200000">
            <a:off x="2226880" y="3260852"/>
            <a:ext cx="1422145" cy="272415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667A4403-D006-41D0-8B68-1826B2D1034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 t="15812" r="30770" b="10342"/>
          <a:stretch/>
        </p:blipFill>
        <p:spPr>
          <a:xfrm>
            <a:off x="1575877" y="5358139"/>
            <a:ext cx="2709333" cy="141844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686305A-75CD-48AA-B8D9-541EF16707F6}"/>
              </a:ext>
            </a:extLst>
          </p:cNvPr>
          <p:cNvSpPr txBox="1"/>
          <p:nvPr/>
        </p:nvSpPr>
        <p:spPr>
          <a:xfrm>
            <a:off x="6172200" y="396787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err="1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작품명</a:t>
            </a:r>
            <a:r>
              <a:rPr lang="en-US" altLang="ko-KR" sz="16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: </a:t>
            </a:r>
            <a:r>
              <a:rPr lang="ko-KR" altLang="en-US" sz="16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아빠의 꿈</a:t>
            </a:r>
          </a:p>
        </p:txBody>
      </p:sp>
    </p:spTree>
    <p:extLst>
      <p:ext uri="{BB962C8B-B14F-4D97-AF65-F5344CB8AC3E}">
        <p14:creationId xmlns:p14="http://schemas.microsoft.com/office/powerpoint/2010/main" val="589946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7524BB0A-5C43-4EA9-B631-3A47085BA3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291960"/>
              </p:ext>
            </p:extLst>
          </p:nvPr>
        </p:nvGraphicFramePr>
        <p:xfrm>
          <a:off x="127715" y="762000"/>
          <a:ext cx="9634763" cy="601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532">
                  <a:extLst>
                    <a:ext uri="{9D8B030D-6E8A-4147-A177-3AD203B41FA5}">
                      <a16:colId xmlns:a16="http://schemas.microsoft.com/office/drawing/2014/main" val="716877670"/>
                    </a:ext>
                  </a:extLst>
                </a:gridCol>
                <a:gridCol w="483507">
                  <a:extLst>
                    <a:ext uri="{9D8B030D-6E8A-4147-A177-3AD203B41FA5}">
                      <a16:colId xmlns:a16="http://schemas.microsoft.com/office/drawing/2014/main" val="497774437"/>
                    </a:ext>
                  </a:extLst>
                </a:gridCol>
                <a:gridCol w="2765425">
                  <a:extLst>
                    <a:ext uri="{9D8B030D-6E8A-4147-A177-3AD203B41FA5}">
                      <a16:colId xmlns:a16="http://schemas.microsoft.com/office/drawing/2014/main" val="1938200266"/>
                    </a:ext>
                  </a:extLst>
                </a:gridCol>
                <a:gridCol w="3534421">
                  <a:extLst>
                    <a:ext uri="{9D8B030D-6E8A-4147-A177-3AD203B41FA5}">
                      <a16:colId xmlns:a16="http://schemas.microsoft.com/office/drawing/2014/main" val="513163513"/>
                    </a:ext>
                  </a:extLst>
                </a:gridCol>
                <a:gridCol w="1913878">
                  <a:extLst>
                    <a:ext uri="{9D8B030D-6E8A-4147-A177-3AD203B41FA5}">
                      <a16:colId xmlns:a16="http://schemas.microsoft.com/office/drawing/2014/main" val="3522762596"/>
                    </a:ext>
                  </a:extLst>
                </a:gridCol>
              </a:tblGrid>
              <a:tr h="31369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장면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CUT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컷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Picture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사진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그림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Dialoge</a:t>
                      </a:r>
                      <a:endParaRPr lang="en-US" altLang="ko-KR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  <a:p>
                      <a:pPr algn="ctr" latinLnBrk="1"/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(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나레이션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대사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, </a:t>
                      </a:r>
                      <a:r>
                        <a:rPr lang="ko-KR" altLang="en-US" sz="800" dirty="0" err="1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씬설명</a:t>
                      </a:r>
                      <a:r>
                        <a:rPr lang="en-US" altLang="ko-KR" sz="8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)</a:t>
                      </a:r>
                      <a:endParaRPr lang="ko-KR" altLang="en-US" sz="10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</a:rPr>
                        <a:t>Sound</a:t>
                      </a:r>
                    </a:p>
                    <a:p>
                      <a:pPr algn="ctr" latinLnBrk="1"/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효과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배경음악 등</a:t>
                      </a:r>
                      <a:r>
                        <a:rPr lang="en-US" altLang="ko-KR" sz="800" b="1" kern="120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에스코어 드림 8 Heavy" panose="020B0903030302020204" pitchFamily="34" charset="-127"/>
                          <a:ea typeface="에스코어 드림 8 Heavy" panose="020B0903030302020204" pitchFamily="34" charset="-127"/>
                          <a:cs typeface="+mn-cs"/>
                        </a:rPr>
                        <a:t>)</a:t>
                      </a:r>
                      <a:endParaRPr lang="ko-KR" altLang="en-US" sz="800" b="1" kern="120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에스코어 드림 8 Heavy" panose="020B0903030302020204" pitchFamily="34" charset="-127"/>
                        <a:ea typeface="에스코어 드림 8 Heavy" panose="020B0903030302020204" pitchFamily="34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65615"/>
                  </a:ext>
                </a:extLst>
              </a:tr>
              <a:tr h="1422864">
                <a:tc rowSpan="4"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#3</a:t>
                      </a:r>
                    </a:p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00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마을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어촌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5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이번에는 그물로 많은 물고기를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낚아올리는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아빠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그 광경을 보고 더욱 환호하는 딸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marR="0" lvl="0" indent="0" algn="l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딸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나레이션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: 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경쾌한 목소리로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아빠는 그렇게 어부가 되었습니다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페이드아웃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바다소리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갈매기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파도 등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217298"/>
                  </a:ext>
                </a:extLst>
              </a:tr>
              <a:tr h="1422864">
                <a:tc vMerge="1"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6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땀을 뻘뻘 흘리며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멋진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어부지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이제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아빠랑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결혼할거지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우리딸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?”</a:t>
                      </a:r>
                    </a:p>
                    <a:p>
                      <a:pPr marL="0" algn="l" defTabSz="495330" rtl="0" eaLnBrk="1" latinLnBrk="1" hangingPunct="1"/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한가득 잡은 물고기를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Zoom-in</a:t>
                      </a: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447955"/>
                  </a:ext>
                </a:extLst>
              </a:tr>
              <a:tr h="1422864">
                <a:tc vMerge="1"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7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딸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아빠가 잡아 준 생선 먹고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나는 원빈이랑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결혼할래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!”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784834"/>
                  </a:ext>
                </a:extLst>
              </a:tr>
              <a:tr h="1422864">
                <a:tc vMerge="1">
                  <a:txBody>
                    <a:bodyPr/>
                    <a:lstStyle/>
                    <a:p>
                      <a:pPr marL="0" marR="0" lvl="0" indent="0" algn="ctr" defTabSz="49533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8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털썩 쓰러지며 좌절하는 아빠</a:t>
                      </a:r>
                      <a:endParaRPr lang="en-US" altLang="ko-KR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딸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놀라며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!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괜찮아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?”</a:t>
                      </a:r>
                    </a:p>
                    <a:p>
                      <a:pPr marL="0" algn="l" defTabSz="495330" rtl="0" eaLnBrk="1" latinLnBrk="1" hangingPunct="1"/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아빠 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“(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시무룩한 말투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괜찮아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.. </a:t>
                      </a:r>
                      <a:r>
                        <a:rPr lang="ko-KR" altLang="en-US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원래 아빠 꿈이 </a:t>
                      </a:r>
                      <a:r>
                        <a:rPr lang="ko-KR" altLang="en-US" sz="1000" b="1" kern="1200" dirty="0" err="1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어부였어</a:t>
                      </a:r>
                      <a:r>
                        <a:rPr lang="en-US" altLang="ko-KR" sz="1000" b="1" kern="1200" dirty="0">
                          <a:ln>
                            <a:solidFill>
                              <a:prstClr val="ltGray">
                                <a:alpha val="0"/>
                              </a:prst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..”</a:t>
                      </a:r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495330" rtl="0" eaLnBrk="1" latinLnBrk="1" hangingPunct="1"/>
                      <a:endParaRPr lang="ko-KR" altLang="en-US" sz="1000" b="1" kern="1200" dirty="0">
                        <a:ln>
                          <a:solidFill>
                            <a:prstClr val="ltGray">
                              <a:alpha val="0"/>
                            </a:prst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49530" marR="49530" marT="24765" marB="247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60873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14F166E7-9A8F-4F48-8224-DF953B428F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1" t="7272" r="16922" b="10342"/>
          <a:stretch/>
        </p:blipFill>
        <p:spPr>
          <a:xfrm>
            <a:off x="1591320" y="1158955"/>
            <a:ext cx="2667001" cy="137902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86FB3EC-C983-4787-A347-5542107FCC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7" t="18547" r="22308" b="7724"/>
          <a:stretch/>
        </p:blipFill>
        <p:spPr>
          <a:xfrm>
            <a:off x="1591322" y="2534389"/>
            <a:ext cx="2667000" cy="138999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5ACD8BE6-AB00-43C8-AB4B-D59C7D3350A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3" t="26752" r="23077" b="15812"/>
          <a:stretch/>
        </p:blipFill>
        <p:spPr>
          <a:xfrm>
            <a:off x="1591320" y="3948415"/>
            <a:ext cx="2667002" cy="138999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02552A-04C1-4CFC-A910-B6ED3AA3882E}"/>
              </a:ext>
            </a:extLst>
          </p:cNvPr>
          <p:cNvSpPr txBox="1"/>
          <p:nvPr/>
        </p:nvSpPr>
        <p:spPr>
          <a:xfrm>
            <a:off x="1591322" y="1680320"/>
            <a:ext cx="2590800" cy="254813"/>
          </a:xfrm>
          <a:prstGeom prst="rect">
            <a:avLst/>
          </a:prstGeom>
          <a:solidFill>
            <a:schemeClr val="bg1">
              <a:alpha val="4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궁서" panose="02030600000101010101" pitchFamily="18" charset="-127"/>
                <a:ea typeface="궁서" panose="02030600000101010101" pitchFamily="18" charset="-127"/>
              </a:rPr>
              <a:t>아빠는 그렇게 어부가 되었습니다</a:t>
            </a:r>
            <a:r>
              <a:rPr lang="en-US" altLang="ko-KR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궁서" panose="02030600000101010101" pitchFamily="18" charset="-127"/>
                <a:ea typeface="궁서" panose="02030600000101010101" pitchFamily="18" charset="-127"/>
              </a:rPr>
              <a:t>.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109A2C4-64BE-4E0B-B207-7D2D5C5E4DA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7" t="28889" r="10834" b="15650"/>
          <a:stretch/>
        </p:blipFill>
        <p:spPr>
          <a:xfrm>
            <a:off x="1566927" y="5358485"/>
            <a:ext cx="2743200" cy="1438892"/>
          </a:xfrm>
          <a:prstGeom prst="rect">
            <a:avLst/>
          </a:prstGeom>
        </p:spPr>
      </p:pic>
      <p:sp>
        <p:nvSpPr>
          <p:cNvPr id="28" name="Object 2">
            <a:extLst>
              <a:ext uri="{FF2B5EF4-FFF2-40B4-BE49-F238E27FC236}">
                <a16:creationId xmlns:a16="http://schemas.microsoft.com/office/drawing/2014/main" id="{7418233A-D9A4-4C95-A936-A51ED6FF8956}"/>
              </a:ext>
            </a:extLst>
          </p:cNvPr>
          <p:cNvSpPr txBox="1"/>
          <p:nvPr/>
        </p:nvSpPr>
        <p:spPr>
          <a:xfrm>
            <a:off x="247372" y="218491"/>
            <a:ext cx="2800627" cy="399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/>
            <a:r>
              <a:rPr lang="ko-KR" altLang="en-US" sz="2383" kern="0" spc="-163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스토리보드 </a:t>
            </a:r>
            <a:r>
              <a:rPr lang="ko-KR" altLang="en-US" sz="2383" kern="0" spc="-163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작성예시</a:t>
            </a:r>
            <a:endParaRPr lang="en-US" sz="2383" kern="0" spc="-163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  <p:grpSp>
        <p:nvGrpSpPr>
          <p:cNvPr id="29" name="그룹 1003">
            <a:extLst>
              <a:ext uri="{FF2B5EF4-FFF2-40B4-BE49-F238E27FC236}">
                <a16:creationId xmlns:a16="http://schemas.microsoft.com/office/drawing/2014/main" id="{ADBDB5BD-D09C-46B8-BFEF-7AFE22B6A2DE}"/>
              </a:ext>
            </a:extLst>
          </p:cNvPr>
          <p:cNvGrpSpPr/>
          <p:nvPr/>
        </p:nvGrpSpPr>
        <p:grpSpPr>
          <a:xfrm>
            <a:off x="227359" y="218491"/>
            <a:ext cx="144116" cy="151671"/>
            <a:chOff x="3821402" y="2720718"/>
            <a:chExt cx="858652" cy="859054"/>
          </a:xfrm>
        </p:grpSpPr>
        <p:pic>
          <p:nvPicPr>
            <p:cNvPr id="30" name="Object 10">
              <a:extLst>
                <a:ext uri="{FF2B5EF4-FFF2-40B4-BE49-F238E27FC236}">
                  <a16:creationId xmlns:a16="http://schemas.microsoft.com/office/drawing/2014/main" id="{7F0D2CA0-656E-4F76-8714-973BB614D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5400000">
              <a:off x="3821402" y="2720718"/>
              <a:ext cx="858652" cy="859054"/>
            </a:xfrm>
            <a:prstGeom prst="rect">
              <a:avLst/>
            </a:prstGeom>
          </p:spPr>
        </p:pic>
      </p:grpSp>
      <p:grpSp>
        <p:nvGrpSpPr>
          <p:cNvPr id="31" name="그룹 1004">
            <a:extLst>
              <a:ext uri="{FF2B5EF4-FFF2-40B4-BE49-F238E27FC236}">
                <a16:creationId xmlns:a16="http://schemas.microsoft.com/office/drawing/2014/main" id="{D665DAEF-1670-4F1F-862E-87D2BE03B6FD}"/>
              </a:ext>
            </a:extLst>
          </p:cNvPr>
          <p:cNvGrpSpPr/>
          <p:nvPr/>
        </p:nvGrpSpPr>
        <p:grpSpPr>
          <a:xfrm>
            <a:off x="2858485" y="482070"/>
            <a:ext cx="144116" cy="151671"/>
            <a:chOff x="13297539" y="6698055"/>
            <a:chExt cx="858652" cy="859054"/>
          </a:xfrm>
        </p:grpSpPr>
        <p:pic>
          <p:nvPicPr>
            <p:cNvPr id="32" name="Object 13">
              <a:extLst>
                <a:ext uri="{FF2B5EF4-FFF2-40B4-BE49-F238E27FC236}">
                  <a16:creationId xmlns:a16="http://schemas.microsoft.com/office/drawing/2014/main" id="{C5DD0BF0-F9F2-4DD8-BE90-469E8BEB2B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297539" y="6698055"/>
              <a:ext cx="858652" cy="8590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8432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375E58DB798EAC4A87F9A9D2D86D1B61" ma:contentTypeVersion="9" ma:contentTypeDescription="새 문서를 만듭니다." ma:contentTypeScope="" ma:versionID="5483a5f69687d7ed7416f9f2675c8283">
  <xsd:schema xmlns:xsd="http://www.w3.org/2001/XMLSchema" xmlns:xs="http://www.w3.org/2001/XMLSchema" xmlns:p="http://schemas.microsoft.com/office/2006/metadata/properties" xmlns:ns3="2f212839-d8b1-44f2-9c78-495a214327f0" targetNamespace="http://schemas.microsoft.com/office/2006/metadata/properties" ma:root="true" ma:fieldsID="59da6489f6c1152dcb060f4a47c748a6" ns3:_="">
    <xsd:import namespace="2f212839-d8b1-44f2-9c78-495a214327f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212839-d8b1-44f2-9c78-495a214327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601BBD8-1A66-4905-994C-0F8659E525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BFBF13-AF73-49F4-9B63-BB5F2C1C2A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212839-d8b1-44f2-9c78-495a214327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FCCB39-C2AD-44F5-872E-F8EA21D1D0B1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2f212839-d8b1-44f2-9c78-495a214327f0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512</Words>
  <Application>Microsoft Office PowerPoint</Application>
  <PresentationFormat>A4 용지(210x297mm)</PresentationFormat>
  <Paragraphs>112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8" baseType="lpstr">
      <vt:lpstr>?? ??</vt:lpstr>
      <vt:lpstr>에스코어 드림 8 Heavy</vt:lpstr>
      <vt:lpstr>맑은 고딕</vt:lpstr>
      <vt:lpstr>궁서</vt:lpstr>
      <vt:lpstr>Gmarket Sans Medium</vt:lpstr>
      <vt:lpstr>Calibri</vt:lpstr>
      <vt:lpstr>Arial</vt:lpstr>
      <vt:lpstr>에스코어 드림 5 Medium</vt:lpstr>
      <vt:lpstr>Wingdings</vt:lpstr>
      <vt:lpstr>나눔스퀘어</vt:lpstr>
      <vt:lpstr>나눔스퀘어 ExtraBold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HDJ</cp:lastModifiedBy>
  <cp:revision>9</cp:revision>
  <cp:lastPrinted>2021-08-04T08:00:34Z</cp:lastPrinted>
  <dcterms:created xsi:type="dcterms:W3CDTF">2021-08-04T14:25:42Z</dcterms:created>
  <dcterms:modified xsi:type="dcterms:W3CDTF">2021-08-09T05:49:52Z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0x010100375E58DB798EAC4A87F9A9D2D86D1B61</vt:lpwstr>
  </property>
</Properties>
</file>